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86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046BD-F7D4-4BB2-94D6-468D7F8C2A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F48D47-BC38-4725-AA43-4C2D02DA62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80D517-1285-4236-B37A-40DD4A54E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7043D-3F30-455E-8B95-7CE1211559CD}" type="datetimeFigureOut">
              <a:rPr lang="en-IN" smtClean="0"/>
              <a:t>04-02-2022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7749F8-558A-4E1F-8D3B-B709C0A4E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965D17-C0AC-4068-BC7A-0984C8CED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0DDA-4EF3-4F9C-A348-11FB00B3104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05248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42CAF-DBB4-4B33-9836-135678E7E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0DCA19-0E7F-43CD-9654-CD2E4D27AE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85DA5A-057D-483A-B339-3EE9217E4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7043D-3F30-455E-8B95-7CE1211559CD}" type="datetimeFigureOut">
              <a:rPr lang="en-IN" smtClean="0"/>
              <a:t>04-02-2022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C91671-7443-4A99-ABD4-5B5343FCE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75E97C-0EEA-436A-8B44-F5DB4508E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0DDA-4EF3-4F9C-A348-11FB00B3104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07156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287F7B-1CA7-475C-992F-BDC14702B5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89FB8C-F264-4D8C-B95A-F268C001E6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B6B30C-05D5-4FD4-B3D9-94ABCB1F7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7043D-3F30-455E-8B95-7CE1211559CD}" type="datetimeFigureOut">
              <a:rPr lang="en-IN" smtClean="0"/>
              <a:t>04-02-2022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E394EF-D27A-428B-A648-1A34ADBDC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243522-3181-4B3E-98D4-D5E5BC261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0DDA-4EF3-4F9C-A348-11FB00B3104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46055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5BBFB-DDB4-4E32-8A7D-B98A2FE43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D05F48-F048-45CC-A393-E2A773CE31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70F6E1-8516-44F1-B893-A12E01799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7043D-3F30-455E-8B95-7CE1211559CD}" type="datetimeFigureOut">
              <a:rPr lang="en-IN" smtClean="0"/>
              <a:t>04-02-2022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9BB2CD-771B-4D31-BD8F-DE83D0262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3ACA79-6C53-4253-A127-C67C7A752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0DDA-4EF3-4F9C-A348-11FB00B3104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95099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A4613-B47A-41CB-86D5-5913C332F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1CEAD5-A2EE-4167-9D01-B433EBA4C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67EA78-2D71-4DC8-BA3F-22B183B69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7043D-3F30-455E-8B95-7CE1211559CD}" type="datetimeFigureOut">
              <a:rPr lang="en-IN" smtClean="0"/>
              <a:t>04-02-2022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365B63-4CA3-41EB-8A8A-D58F4A3BF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D3DDA8-4D69-4622-93F9-C1AC21328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0DDA-4EF3-4F9C-A348-11FB00B3104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56580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00528-8430-4BCC-96B0-106B10CEE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BACE2-9964-4A49-BEEE-6C2046129D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4E1B9B-E2B2-4A46-99F7-E2F4CDD97D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3121A4-916A-4BC7-BF6E-260A033A7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7043D-3F30-455E-8B95-7CE1211559CD}" type="datetimeFigureOut">
              <a:rPr lang="en-IN" smtClean="0"/>
              <a:t>04-02-2022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AEF862-F09A-4DBC-9039-29D77B951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EA9E2F-EC1F-4265-800D-6D4E7E2C0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0DDA-4EF3-4F9C-A348-11FB00B3104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6173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16376-03A6-4390-95CC-7FB938184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1E4B54-D8FF-49D5-85FD-952AB7500B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67CE60-17B6-4306-B8DD-1A436EE3C6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C8747F-4535-4781-8BBD-E648C4B6B0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2EE475-9720-4992-A9B3-227138D61D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31CF42-8531-43FA-BEA5-56873F3B1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7043D-3F30-455E-8B95-7CE1211559CD}" type="datetimeFigureOut">
              <a:rPr lang="en-IN" smtClean="0"/>
              <a:t>04-02-2022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A09436-1C9C-4E92-80D6-31A7AB68D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FB4B50-9C9B-4375-BAA7-394F38DDA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0DDA-4EF3-4F9C-A348-11FB00B3104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71472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C4AB1-5D55-450A-85D0-E965382B8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EEE2AC-2D40-41CF-AAF7-7DA3C91A9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7043D-3F30-455E-8B95-7CE1211559CD}" type="datetimeFigureOut">
              <a:rPr lang="en-IN" smtClean="0"/>
              <a:t>04-02-2022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79052D-0DBB-4630-9EA2-9FD074748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4FE320-A1E7-4F5D-ADF1-AA3D00AB3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0DDA-4EF3-4F9C-A348-11FB00B3104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83651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B3171D-BA67-4740-9265-840A1E105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7043D-3F30-455E-8B95-7CE1211559CD}" type="datetimeFigureOut">
              <a:rPr lang="en-IN" smtClean="0"/>
              <a:t>04-02-2022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4A3201-B90C-47EF-A915-D14D64F41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1FE427-1780-49CD-A3DD-0D1C84DA1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0DDA-4EF3-4F9C-A348-11FB00B3104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71374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6FBB0-20F7-4D34-A351-5C9C4D77B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8C6EF-F5E5-404A-82B8-562E396B7C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504519-4D52-4A6F-89CE-7FA377D5D2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8D9088-DD5F-45B0-9C67-151F13404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7043D-3F30-455E-8B95-7CE1211559CD}" type="datetimeFigureOut">
              <a:rPr lang="en-IN" smtClean="0"/>
              <a:t>04-02-2022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AD9FDE-D3B8-41AD-B9EB-446638525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08E02B-AF45-42FA-BE7E-76678B269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0DDA-4EF3-4F9C-A348-11FB00B3104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51089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5AFC2-D437-4C1D-9310-4B085F9A4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1EDB67-A9C1-4F43-A18E-3AE52E41E2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CE89E8-E7D9-48CD-B74E-A5E7B60BF3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C6B07C-1671-4641-95A7-5EC295F7D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7043D-3F30-455E-8B95-7CE1211559CD}" type="datetimeFigureOut">
              <a:rPr lang="en-IN" smtClean="0"/>
              <a:t>04-02-2022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BD6FF1-0E38-4279-BF4C-33BB44164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7DBBB6-9D22-48E7-A633-5519154FA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0DDA-4EF3-4F9C-A348-11FB00B3104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30852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C8F590-2380-4067-BA30-4DDA33DB3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0AD791-3A5E-4FC3-9685-F399ABAD58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F383F3-C438-411C-83AB-61C20E300C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7043D-3F30-455E-8B95-7CE1211559CD}" type="datetimeFigureOut">
              <a:rPr lang="en-IN" smtClean="0"/>
              <a:t>04-02-2022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ECCA03-1C72-4CB7-AD52-17C6F5DD4C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379FC2-DADC-4B91-844E-7D474D8F4B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A0DDA-4EF3-4F9C-A348-11FB00B3104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72579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14E9F-2023-4F6F-A36B-C3069BE474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1200" y="2638426"/>
            <a:ext cx="9144000" cy="238760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542018-8AF2-449F-ABE1-91D31AEDD5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2E7E211-4904-40E9-8591-D5639F990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54" y="531780"/>
            <a:ext cx="5276042" cy="490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5F4F972-8A4E-427C-AC30-C73CF22D4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188" y="362727"/>
            <a:ext cx="5734050" cy="4822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397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A934E-4F69-4D96-9C47-70F7E50F4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5561" y="199755"/>
            <a:ext cx="10515600" cy="2036607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FDAFE73A-AD13-4742-AE4F-774C3BCC459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735" y="1903446"/>
            <a:ext cx="307579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6295323B-D704-413F-BADB-4F9B3ADA8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336" y="1820593"/>
            <a:ext cx="5734050" cy="4434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022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49B7E-858D-4FA0-B687-4078B1367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3CCC83F-0B8B-43CD-BA54-1C6AF391248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422" y="1825625"/>
            <a:ext cx="934515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976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0B405-5923-4695-9736-162480341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5F46CE-E1E9-4864-9FE1-72A3B311A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73623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Poonam Chaudhary</dc:creator>
  <cp:lastModifiedBy>Poonam Chaudhary</cp:lastModifiedBy>
  <cp:revision>1</cp:revision>
  <dcterms:created xsi:type="dcterms:W3CDTF">2022-02-04T09:09:13Z</dcterms:created>
  <dcterms:modified xsi:type="dcterms:W3CDTF">2022-02-04T09:11:17Z</dcterms:modified>
</cp:coreProperties>
</file>